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DBB496-4EBA-4BE3-95DB-4F98140ED71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750763-408B-4D8C-8509-9495DC680FB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717032"/>
            <a:ext cx="7321624" cy="1159768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ОБУКА ЗА НАСТАВНИКЕ У ИНДИВИДУАЛНОЈ НАСТАВИ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806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ПРИЛАГОЂАВАЊЕ ИНДИВИДУАЛНИХ ПЛАНОВА И ПРОГРАМА НОВИМ ПЛАНОВИМА И ПРОГРАМИМА ЗА ОМШ И СМШ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НОВИ – ОМШ од </a:t>
            </a:r>
            <a:r>
              <a:rPr lang="sr-Cyrl-RS" sz="4000" dirty="0" smtClean="0"/>
              <a:t>1</a:t>
            </a:r>
            <a:r>
              <a:rPr lang="sr-Latn-RS" sz="4000" dirty="0" smtClean="0"/>
              <a:t>.</a:t>
            </a:r>
            <a:r>
              <a:rPr lang="sr-Cyrl-RS" sz="4000" dirty="0" smtClean="0"/>
              <a:t>-</a:t>
            </a:r>
            <a:r>
              <a:rPr lang="sr-Latn-RS" sz="4000" dirty="0" smtClean="0"/>
              <a:t> </a:t>
            </a:r>
            <a:r>
              <a:rPr lang="sr-Cyrl-RS" sz="4000" dirty="0" smtClean="0"/>
              <a:t>4</a:t>
            </a:r>
            <a:r>
              <a:rPr lang="sr-Latn-RS" sz="4000" dirty="0" smtClean="0"/>
              <a:t>. </a:t>
            </a:r>
            <a:r>
              <a:rPr lang="sr-Cyrl-RS" sz="4000" dirty="0" smtClean="0"/>
              <a:t> </a:t>
            </a:r>
            <a:r>
              <a:rPr lang="sr-Cyrl-RS" sz="4000" dirty="0" smtClean="0"/>
              <a:t>разреда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1"/>
            <a:ext cx="8229600" cy="460647"/>
          </a:xfrm>
        </p:spPr>
        <p:txBody>
          <a:bodyPr>
            <a:normAutofit fontScale="77500" lnSpcReduction="20000"/>
          </a:bodyPr>
          <a:lstStyle/>
          <a:p>
            <a:r>
              <a:rPr lang="sr-Cyrl-RS" sz="3600" dirty="0" smtClean="0">
                <a:latin typeface="+mj-lt"/>
              </a:rPr>
              <a:t>„Просветни гласник“ </a:t>
            </a:r>
            <a:r>
              <a:rPr lang="sr-Cyrl-RS" sz="3600" dirty="0" smtClean="0">
                <a:latin typeface="+mj-lt"/>
              </a:rPr>
              <a:t>бр</a:t>
            </a:r>
            <a:r>
              <a:rPr lang="sr-Latn-RS" sz="3600" dirty="0" smtClean="0">
                <a:latin typeface="+mj-lt"/>
              </a:rPr>
              <a:t>.</a:t>
            </a:r>
            <a:r>
              <a:rPr lang="sr-Cyrl-RS" sz="3600" dirty="0" smtClean="0">
                <a:latin typeface="+mj-lt"/>
              </a:rPr>
              <a:t> </a:t>
            </a:r>
            <a:r>
              <a:rPr lang="sr-Cyrl-RS" sz="3600" dirty="0" smtClean="0">
                <a:latin typeface="+mj-lt"/>
              </a:rPr>
              <a:t>5 од </a:t>
            </a:r>
            <a:r>
              <a:rPr lang="sr-Cyrl-RS" sz="3600" dirty="0" smtClean="0">
                <a:latin typeface="+mj-lt"/>
              </a:rPr>
              <a:t>2019</a:t>
            </a:r>
            <a:r>
              <a:rPr lang="sr-Latn-RS" sz="3600" dirty="0" smtClean="0">
                <a:latin typeface="+mj-lt"/>
              </a:rPr>
              <a:t>.</a:t>
            </a:r>
            <a:endParaRPr lang="en-US" sz="3600" dirty="0" smtClean="0">
              <a:latin typeface="+mj-lt"/>
            </a:endParaRPr>
          </a:p>
          <a:p>
            <a:endParaRPr lang="sr-Latn-RS" dirty="0" smtClean="0"/>
          </a:p>
          <a:p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3299411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4000" dirty="0" smtClean="0"/>
              <a:t>НОВИ – </a:t>
            </a:r>
            <a:r>
              <a:rPr lang="sr-Cyrl-RS" sz="4000" dirty="0"/>
              <a:t>С</a:t>
            </a:r>
            <a:r>
              <a:rPr lang="sr-Cyrl-RS" sz="4000" dirty="0" smtClean="0"/>
              <a:t>МШ од 1</a:t>
            </a:r>
            <a:r>
              <a:rPr lang="sr-Latn-RS" sz="4000" dirty="0" smtClean="0"/>
              <a:t>.</a:t>
            </a:r>
            <a:r>
              <a:rPr lang="sr-Cyrl-RS" sz="4000" dirty="0" smtClean="0"/>
              <a:t>-</a:t>
            </a:r>
            <a:r>
              <a:rPr lang="sr-Latn-RS" sz="4000" dirty="0" smtClean="0"/>
              <a:t> </a:t>
            </a:r>
            <a:r>
              <a:rPr lang="sr-Cyrl-RS" sz="4000" dirty="0"/>
              <a:t>3</a:t>
            </a:r>
            <a:r>
              <a:rPr lang="sr-Latn-RS" sz="4000" dirty="0" smtClean="0"/>
              <a:t>. </a:t>
            </a:r>
            <a:r>
              <a:rPr lang="sr-Cyrl-RS" sz="4000" dirty="0" smtClean="0"/>
              <a:t> разреда</a:t>
            </a: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4523419"/>
            <a:ext cx="8229600" cy="460647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3600" dirty="0" smtClean="0">
                <a:latin typeface="+mj-lt"/>
              </a:rPr>
              <a:t>„Просветни гласник“ бр</a:t>
            </a:r>
            <a:r>
              <a:rPr lang="sr-Latn-RS" sz="3600" dirty="0" smtClean="0">
                <a:latin typeface="+mj-lt"/>
              </a:rPr>
              <a:t>.</a:t>
            </a:r>
            <a:r>
              <a:rPr lang="sr-Cyrl-RS" sz="3600" dirty="0" smtClean="0">
                <a:latin typeface="+mj-lt"/>
              </a:rPr>
              <a:t> 8 од 2020</a:t>
            </a:r>
            <a:r>
              <a:rPr lang="sr-Latn-RS" sz="3600" dirty="0" smtClean="0">
                <a:latin typeface="+mj-lt"/>
              </a:rPr>
              <a:t>.</a:t>
            </a:r>
            <a:endParaRPr lang="en-US" sz="3600" dirty="0" smtClean="0">
              <a:latin typeface="+mj-lt"/>
            </a:endParaRPr>
          </a:p>
          <a:p>
            <a:endParaRPr lang="sr-Latn-RS" dirty="0" smtClean="0"/>
          </a:p>
          <a:p>
            <a:endParaRPr lang="sr-Latn-RS" dirty="0" smtClean="0"/>
          </a:p>
          <a:p>
            <a:pPr marL="0" indent="0">
              <a:buFont typeface="Wingdings 3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НАСЛОВНА СТРАНА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latin typeface="+mj-lt"/>
              </a:rPr>
              <a:t>Унети </a:t>
            </a:r>
            <a:r>
              <a:rPr lang="sr-Cyrl-RS" dirty="0">
                <a:latin typeface="+mj-lt"/>
              </a:rPr>
              <a:t>или изабрати </a:t>
            </a:r>
            <a:r>
              <a:rPr lang="sr-Cyrl-RS" dirty="0" smtClean="0">
                <a:latin typeface="+mj-lt"/>
              </a:rPr>
              <a:t>потребно</a:t>
            </a:r>
          </a:p>
          <a:p>
            <a:r>
              <a:rPr lang="sr-Cyrl-RS" dirty="0" smtClean="0">
                <a:latin typeface="+mj-lt"/>
              </a:rPr>
              <a:t>Број </a:t>
            </a:r>
            <a:r>
              <a:rPr lang="sr-Cyrl-RS" dirty="0">
                <a:latin typeface="+mj-lt"/>
              </a:rPr>
              <a:t>Просветног гласника и година издавања 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1080120"/>
          </a:xfrm>
        </p:spPr>
        <p:txBody>
          <a:bodyPr>
            <a:normAutofit/>
          </a:bodyPr>
          <a:lstStyle/>
          <a:p>
            <a:r>
              <a:rPr lang="sr-Cyrl-RS" dirty="0" smtClean="0"/>
              <a:t>ГОДИШЊИ (</a:t>
            </a:r>
            <a:r>
              <a:rPr lang="sr-Cyrl-RS" dirty="0" smtClean="0"/>
              <a:t>ГЛОБАЛНИ) </a:t>
            </a:r>
            <a:r>
              <a:rPr lang="sr-Cyrl-RS" dirty="0" smtClean="0"/>
              <a:t>ПЛАН РАДА НАСТАВНИКА ИНДИВИДУАЛНЕ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80920" cy="4536504"/>
          </a:xfrm>
        </p:spPr>
        <p:txBody>
          <a:bodyPr>
            <a:normAutofit lnSpcReduction="10000"/>
          </a:bodyPr>
          <a:lstStyle/>
          <a:p>
            <a:r>
              <a:rPr lang="sr-Cyrl-RS" sz="3200" b="1" dirty="0" smtClean="0">
                <a:latin typeface="+mj-lt"/>
              </a:rPr>
              <a:t>Циљ</a:t>
            </a:r>
            <a:r>
              <a:rPr lang="sr-Cyrl-RS" sz="3200" dirty="0" smtClean="0">
                <a:latin typeface="+mj-lt"/>
              </a:rPr>
              <a:t>: преписати из Просветног </a:t>
            </a:r>
            <a:r>
              <a:rPr lang="sr-Cyrl-RS" sz="3200" dirty="0" smtClean="0">
                <a:latin typeface="+mj-lt"/>
              </a:rPr>
              <a:t>гласника</a:t>
            </a:r>
            <a:endParaRPr lang="sr-Cyrl-RS" sz="3200" dirty="0" smtClean="0">
              <a:latin typeface="+mj-lt"/>
            </a:endParaRPr>
          </a:p>
          <a:p>
            <a:r>
              <a:rPr lang="sr-Cyrl-RS" sz="3200" b="1" dirty="0" smtClean="0">
                <a:latin typeface="+mj-lt"/>
              </a:rPr>
              <a:t>Међупредметне </a:t>
            </a:r>
            <a:r>
              <a:rPr lang="sr-Cyrl-RS" sz="3200" b="1" dirty="0" smtClean="0">
                <a:latin typeface="+mj-lt"/>
              </a:rPr>
              <a:t>компетенције – </a:t>
            </a:r>
            <a:r>
              <a:rPr lang="sr-Cyrl-RS" sz="3200" dirty="0" smtClean="0">
                <a:latin typeface="+mj-lt"/>
              </a:rPr>
              <a:t>штиклирати одабрано</a:t>
            </a:r>
            <a:endParaRPr lang="sr-Cyrl-RS" sz="3200" dirty="0" smtClean="0">
              <a:latin typeface="+mj-lt"/>
            </a:endParaRPr>
          </a:p>
          <a:p>
            <a:r>
              <a:rPr lang="sr-Cyrl-RS" sz="3200" b="1" dirty="0" smtClean="0">
                <a:latin typeface="+mj-lt"/>
              </a:rPr>
              <a:t>Тема</a:t>
            </a:r>
            <a:r>
              <a:rPr lang="sr-Cyrl-RS" sz="3200" b="1" dirty="0" smtClean="0">
                <a:latin typeface="+mj-lt"/>
              </a:rPr>
              <a:t>: 1 </a:t>
            </a:r>
            <a:r>
              <a:rPr lang="sr-Cyrl-RS" sz="3200" b="1" dirty="0" smtClean="0">
                <a:latin typeface="+mj-lt"/>
              </a:rPr>
              <a:t>ИЗВОЂЕЊЕ МУЗИКЕ </a:t>
            </a:r>
            <a:r>
              <a:rPr lang="sr-Cyrl-RS" sz="3200" dirty="0" smtClean="0">
                <a:latin typeface="+mj-lt"/>
              </a:rPr>
              <a:t>колико часова планирате у том месецу</a:t>
            </a:r>
          </a:p>
          <a:p>
            <a:r>
              <a:rPr lang="sr-Cyrl-RS" sz="3200" b="1" dirty="0" smtClean="0">
                <a:latin typeface="+mj-lt"/>
              </a:rPr>
              <a:t>Тип часа</a:t>
            </a:r>
            <a:r>
              <a:rPr lang="sr-Cyrl-RS" sz="3200" dirty="0" smtClean="0">
                <a:latin typeface="+mj-lt"/>
              </a:rPr>
              <a:t>: </a:t>
            </a:r>
            <a:r>
              <a:rPr lang="sr-Cyrl-RS" sz="3200" dirty="0" smtClean="0">
                <a:latin typeface="+mj-lt"/>
              </a:rPr>
              <a:t>бр. </a:t>
            </a:r>
            <a:r>
              <a:rPr lang="sr-Cyrl-RS" sz="3200" dirty="0" smtClean="0">
                <a:latin typeface="+mj-lt"/>
              </a:rPr>
              <a:t>часа за </a:t>
            </a:r>
            <a:r>
              <a:rPr lang="sr-Cyrl-RS" sz="3200" b="1" dirty="0" smtClean="0">
                <a:latin typeface="+mj-lt"/>
              </a:rPr>
              <a:t>ОБРАДУ и ОСТАЛО </a:t>
            </a:r>
            <a:r>
              <a:rPr lang="sr-Cyrl-RS" sz="3200" dirty="0" smtClean="0">
                <a:latin typeface="+mj-lt"/>
              </a:rPr>
              <a:t>– Укупно</a:t>
            </a:r>
            <a:endParaRPr lang="sr-Cyrl-RS" sz="3200" dirty="0" smtClean="0">
              <a:latin typeface="+mj-lt"/>
            </a:endParaRPr>
          </a:p>
          <a:p>
            <a:r>
              <a:rPr lang="sr-Cyrl-RS" sz="3200" b="1" dirty="0" smtClean="0">
                <a:latin typeface="+mj-lt"/>
              </a:rPr>
              <a:t>Исходи </a:t>
            </a:r>
            <a:r>
              <a:rPr lang="sr-Cyrl-RS" sz="3200" dirty="0" smtClean="0">
                <a:latin typeface="+mj-lt"/>
              </a:rPr>
              <a:t>– копирати </a:t>
            </a:r>
            <a:r>
              <a:rPr lang="sr-Cyrl-RS" sz="3200" dirty="0" smtClean="0">
                <a:latin typeface="+mj-lt"/>
              </a:rPr>
              <a:t>све исходе за тај </a:t>
            </a:r>
            <a:r>
              <a:rPr lang="sr-Cyrl-RS" sz="3200" dirty="0" smtClean="0">
                <a:latin typeface="+mj-lt"/>
              </a:rPr>
              <a:t>разред </a:t>
            </a:r>
            <a:r>
              <a:rPr lang="sr-Cyrl-RS" sz="3200" dirty="0" smtClean="0">
                <a:latin typeface="+mj-lt"/>
              </a:rPr>
              <a:t>и предмет из </a:t>
            </a:r>
            <a:r>
              <a:rPr lang="sr-Cyrl-RS" sz="3200" dirty="0" smtClean="0">
                <a:latin typeface="+mj-lt"/>
              </a:rPr>
              <a:t>Просветног гласника</a:t>
            </a:r>
            <a:endParaRPr lang="sr-Cyrl-R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98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ОПЕРАТИВНИ, МЕСЕЧНИ ПЛАН</a:t>
            </a:r>
            <a:br>
              <a:rPr lang="sr-Cyrl-RS" dirty="0" smtClean="0"/>
            </a:br>
            <a:r>
              <a:rPr lang="sr-Cyrl-RS" dirty="0" smtClean="0"/>
              <a:t>-индивидуална настава-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35280" cy="4608512"/>
          </a:xfrm>
        </p:spPr>
        <p:txBody>
          <a:bodyPr>
            <a:normAutofit lnSpcReduction="10000"/>
          </a:bodyPr>
          <a:lstStyle/>
          <a:p>
            <a:r>
              <a:rPr lang="sr-Cyrl-RS" sz="2800" b="1" dirty="0" smtClean="0">
                <a:latin typeface="+mj-lt"/>
              </a:rPr>
              <a:t>Изабрати месец, </a:t>
            </a:r>
            <a:r>
              <a:rPr lang="sr-Cyrl-RS" sz="2800" b="1" dirty="0" smtClean="0">
                <a:latin typeface="+mj-lt"/>
              </a:rPr>
              <a:t>уписати предмет</a:t>
            </a:r>
            <a:r>
              <a:rPr lang="sr-Cyrl-RS" sz="2800" b="1" dirty="0" smtClean="0">
                <a:latin typeface="+mj-lt"/>
              </a:rPr>
              <a:t>, наставника, разред, имена деце...</a:t>
            </a:r>
          </a:p>
          <a:p>
            <a:r>
              <a:rPr lang="sr-Cyrl-RS" sz="2800" b="1" dirty="0" smtClean="0">
                <a:latin typeface="+mj-lt"/>
              </a:rPr>
              <a:t>Наставна </a:t>
            </a:r>
            <a:r>
              <a:rPr lang="sr-Cyrl-RS" sz="2800" b="1" dirty="0" smtClean="0">
                <a:latin typeface="+mj-lt"/>
              </a:rPr>
              <a:t>јединица </a:t>
            </a:r>
            <a:r>
              <a:rPr lang="sr-Cyrl-RS" sz="2800" dirty="0" smtClean="0">
                <a:latin typeface="+mj-lt"/>
              </a:rPr>
              <a:t>– 1. скала, 2. етида, 3. комад </a:t>
            </a:r>
            <a:r>
              <a:rPr lang="sr-Cyrl-RS" sz="2800" dirty="0" smtClean="0">
                <a:latin typeface="+mj-lt"/>
              </a:rPr>
              <a:t>или...</a:t>
            </a:r>
          </a:p>
          <a:p>
            <a:r>
              <a:rPr lang="sr-Cyrl-RS" sz="2800" b="1" dirty="0" smtClean="0">
                <a:latin typeface="+mj-lt"/>
              </a:rPr>
              <a:t>Тип часа</a:t>
            </a:r>
            <a:r>
              <a:rPr lang="sr-Cyrl-RS" sz="2800" dirty="0" smtClean="0">
                <a:latin typeface="+mj-lt"/>
              </a:rPr>
              <a:t>: ознака </a:t>
            </a:r>
            <a:r>
              <a:rPr lang="sr-Cyrl-RS" sz="2800" b="1" dirty="0" smtClean="0">
                <a:latin typeface="+mj-lt"/>
              </a:rPr>
              <a:t>О</a:t>
            </a:r>
            <a:r>
              <a:rPr lang="sr-Cyrl-RS" sz="2800" dirty="0" smtClean="0">
                <a:latin typeface="+mj-lt"/>
              </a:rPr>
              <a:t>брада</a:t>
            </a:r>
            <a:r>
              <a:rPr lang="sr-Cyrl-RS" sz="2800" b="1" dirty="0" smtClean="0">
                <a:latin typeface="+mj-lt"/>
              </a:rPr>
              <a:t>, У</a:t>
            </a:r>
            <a:r>
              <a:rPr lang="sr-Cyrl-RS" sz="2800" dirty="0" smtClean="0">
                <a:latin typeface="+mj-lt"/>
              </a:rPr>
              <a:t>тврђивање, </a:t>
            </a:r>
            <a:r>
              <a:rPr lang="sr-Cyrl-RS" sz="2800" b="1" dirty="0" smtClean="0">
                <a:latin typeface="+mj-lt"/>
              </a:rPr>
              <a:t>В</a:t>
            </a:r>
            <a:r>
              <a:rPr lang="sr-Cyrl-RS" sz="2800" dirty="0" smtClean="0">
                <a:latin typeface="+mj-lt"/>
              </a:rPr>
              <a:t>ежбање</a:t>
            </a:r>
            <a:r>
              <a:rPr lang="sr-Cyrl-RS" sz="2800" dirty="0" smtClean="0">
                <a:latin typeface="+mj-lt"/>
              </a:rPr>
              <a:t>, 				</a:t>
            </a:r>
            <a:r>
              <a:rPr lang="sr-Cyrl-RS" sz="2800" b="1" dirty="0" smtClean="0">
                <a:latin typeface="+mj-lt"/>
              </a:rPr>
              <a:t>П</a:t>
            </a:r>
            <a:r>
              <a:rPr lang="sr-Cyrl-RS" sz="2800" dirty="0" smtClean="0">
                <a:latin typeface="+mj-lt"/>
              </a:rPr>
              <a:t>ровера</a:t>
            </a:r>
            <a:endParaRPr lang="sr-Cyrl-RS" sz="2800" dirty="0" smtClean="0">
              <a:latin typeface="+mj-lt"/>
            </a:endParaRPr>
          </a:p>
          <a:p>
            <a:r>
              <a:rPr lang="sr-Cyrl-RS" sz="2800" b="1" dirty="0" smtClean="0">
                <a:latin typeface="+mj-lt"/>
              </a:rPr>
              <a:t>Исходи</a:t>
            </a:r>
            <a:r>
              <a:rPr lang="sr-Cyrl-RS" sz="2800" dirty="0" smtClean="0">
                <a:latin typeface="+mj-lt"/>
              </a:rPr>
              <a:t> бирате исходе за ту </a:t>
            </a:r>
            <a:r>
              <a:rPr lang="sr-Cyrl-RS" sz="2800" dirty="0" smtClean="0">
                <a:latin typeface="+mj-lt"/>
              </a:rPr>
              <a:t>тему (</a:t>
            </a:r>
            <a:r>
              <a:rPr lang="sr-Cyrl-RS" sz="2800" dirty="0" smtClean="0">
                <a:latin typeface="+mj-lt"/>
              </a:rPr>
              <a:t>не све)</a:t>
            </a:r>
          </a:p>
          <a:p>
            <a:r>
              <a:rPr lang="sr-Cyrl-RS" sz="2800" b="1" dirty="0" smtClean="0">
                <a:latin typeface="+mj-lt"/>
              </a:rPr>
              <a:t>Међупредметно повезивање и корелација</a:t>
            </a:r>
            <a:r>
              <a:rPr lang="sr-Cyrl-RS" sz="2800" dirty="0" smtClean="0">
                <a:latin typeface="+mj-lt"/>
              </a:rPr>
              <a:t>-предмети са којима се повезује градиво</a:t>
            </a:r>
          </a:p>
          <a:p>
            <a:r>
              <a:rPr lang="sr-Cyrl-RS" sz="2800" b="1" dirty="0" smtClean="0">
                <a:latin typeface="+mj-lt"/>
              </a:rPr>
              <a:t>Евалуација</a:t>
            </a:r>
            <a:r>
              <a:rPr lang="sr-Cyrl-RS" sz="2800" dirty="0" smtClean="0">
                <a:latin typeface="+mj-lt"/>
              </a:rPr>
              <a:t> квалитета испланираног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Евалуација квалитета испланираног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Одговор на 3 питања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Да ли је обезбеђена међупредметна повезаност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Да ли је за дату тему предвиђен одговарајући број  часова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Да ли је одговарајући редослед испланираних садржаја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Хвала на пажњи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Стручна служба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8864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</TotalTime>
  <Words>205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ОБУКА ЗА НАСТАВНИКЕ У ИНДИВИДУАЛНОЈ НАСТАВИ </vt:lpstr>
      <vt:lpstr>НОВИ – ОМШ од 1.- 4.  разреда</vt:lpstr>
      <vt:lpstr>НАСЛОВНА СТРАНА</vt:lpstr>
      <vt:lpstr>ГОДИШЊИ (ГЛОБАЛНИ) ПЛАН РАДА НАСТАВНИКА ИНДИВИДУАЛНЕ НАСТАВЕ</vt:lpstr>
      <vt:lpstr>ОПЕРАТИВНИ, МЕСЕЧНИ ПЛАН -индивидуална настава-</vt:lpstr>
      <vt:lpstr>Евалуација квалитета испланираног</vt:lpstr>
      <vt:lpstr>Хвала на пажњи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ОБУКА ЗА НАСТАВНИКЕ У ИНДИВИДУАЛНОЈ НАСТАВИ</dc:title>
  <dc:creator>User</dc:creator>
  <cp:lastModifiedBy>User</cp:lastModifiedBy>
  <cp:revision>3</cp:revision>
  <dcterms:created xsi:type="dcterms:W3CDTF">2022-09-27T11:44:18Z</dcterms:created>
  <dcterms:modified xsi:type="dcterms:W3CDTF">2022-09-27T13:06:05Z</dcterms:modified>
</cp:coreProperties>
</file>